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h33503588eb4b5c5a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h33503588eb4b5c5a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h33503588eb4b5c5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h33503588eb4b5c5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h33503588eb4b5c5a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h33503588eb4b5c5a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h33503588eb4b5c5a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h33503588eb4b5c5a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0" l="4461" r="2011" t="0"/>
          <a:stretch/>
        </p:blipFill>
        <p:spPr>
          <a:xfrm>
            <a:off x="463175" y="1042288"/>
            <a:ext cx="2087000" cy="281192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993700" y="1359825"/>
            <a:ext cx="61503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chemeClr val="lt1"/>
                </a:solidFill>
              </a:rPr>
              <a:t>Content Marketing 101</a:t>
            </a:r>
            <a:endParaRPr sz="45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lt1"/>
                </a:solidFill>
              </a:rPr>
              <a:t>Create content like a pro</a:t>
            </a:r>
            <a:endParaRPr sz="36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chemeClr val="lt1"/>
                </a:solidFill>
              </a:rPr>
              <a:t>By Zach Scamehorn</a:t>
            </a:r>
            <a:endParaRPr sz="29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338600" y="233400"/>
            <a:ext cx="73386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>
                <a:solidFill>
                  <a:schemeClr val="lt1"/>
                </a:solidFill>
              </a:rPr>
              <a:t>Focus on human creativity</a:t>
            </a:r>
            <a:endParaRPr sz="3000">
              <a:solidFill>
                <a:schemeClr val="lt1"/>
              </a:solidFill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497800" y="1546125"/>
            <a:ext cx="38715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FF00"/>
                </a:solidFill>
              </a:rPr>
              <a:t>Do</a:t>
            </a:r>
            <a:endParaRPr b="1" sz="1800">
              <a:solidFill>
                <a:srgbClr val="00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</a:rPr>
              <a:t>Use authentic, personal content</a:t>
            </a:r>
            <a:endParaRPr sz="18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</a:rPr>
              <a:t>(real photos, videos, etc)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4670825" y="1546125"/>
            <a:ext cx="38715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FF0000"/>
                </a:solidFill>
              </a:rPr>
              <a:t>Do Not</a:t>
            </a:r>
            <a:endParaRPr b="1" sz="18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</a:rPr>
              <a:t>Use AI slop</a:t>
            </a:r>
            <a:endParaRPr sz="1800">
              <a:solidFill>
                <a:schemeClr val="lt1"/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03950" y="1641850"/>
            <a:ext cx="2083825" cy="3125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95000" y="2242875"/>
            <a:ext cx="1894775" cy="2524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7075" y="2571750"/>
            <a:ext cx="3384773" cy="218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338600" y="233400"/>
            <a:ext cx="73386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600">
                <a:solidFill>
                  <a:schemeClr val="lt1"/>
                </a:solidFill>
              </a:rPr>
              <a:t>It’s ok to be cringe!</a:t>
            </a:r>
            <a:endParaRPr sz="3000">
              <a:solidFill>
                <a:schemeClr val="lt1"/>
              </a:solidFill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338600" y="1250625"/>
            <a:ext cx="33627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</a:rPr>
              <a:t>Everyone dislikes these things about themselves</a:t>
            </a:r>
            <a:endParaRPr sz="1800">
              <a:solidFill>
                <a:schemeClr val="lt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</a:pPr>
            <a:r>
              <a:rPr lang="en" sz="1800">
                <a:solidFill>
                  <a:schemeClr val="lt1"/>
                </a:solidFill>
              </a:rPr>
              <a:t>Look</a:t>
            </a:r>
            <a:endParaRPr sz="1800">
              <a:solidFill>
                <a:schemeClr val="lt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</a:pPr>
            <a:r>
              <a:rPr lang="en" sz="1800">
                <a:solidFill>
                  <a:schemeClr val="lt1"/>
                </a:solidFill>
              </a:rPr>
              <a:t>Sound</a:t>
            </a:r>
            <a:endParaRPr sz="1800">
              <a:solidFill>
                <a:schemeClr val="lt1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</a:pPr>
            <a:r>
              <a:rPr lang="en" sz="1800">
                <a:solidFill>
                  <a:schemeClr val="lt1"/>
                </a:solidFill>
              </a:rPr>
              <a:t>Mannerisms, etc</a:t>
            </a:r>
            <a:endParaRPr sz="1800">
              <a:solidFill>
                <a:schemeClr val="lt1"/>
              </a:solidFill>
            </a:endParaRPr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79550" y="1250625"/>
            <a:ext cx="3727305" cy="34962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 txBox="1"/>
          <p:nvPr/>
        </p:nvSpPr>
        <p:spPr>
          <a:xfrm>
            <a:off x="389575" y="3054750"/>
            <a:ext cx="33627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lt1"/>
                </a:solidFill>
              </a:rPr>
              <a:t>The more times you step in front of a camera, the more comfortable and confident you’ll be, AND the better </a:t>
            </a:r>
            <a:r>
              <a:rPr lang="en" sz="1800">
                <a:solidFill>
                  <a:schemeClr val="lt1"/>
                </a:solidFill>
              </a:rPr>
              <a:t>your</a:t>
            </a:r>
            <a:r>
              <a:rPr lang="en" sz="1800">
                <a:solidFill>
                  <a:schemeClr val="lt1"/>
                </a:solidFill>
              </a:rPr>
              <a:t> content will look.</a:t>
            </a:r>
            <a:endParaRPr sz="18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338600" y="233400"/>
            <a:ext cx="88683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>
                <a:solidFill>
                  <a:schemeClr val="lt1"/>
                </a:solidFill>
              </a:rPr>
              <a:t>Partner with other businesses/creators and use the features available on each platform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483500" y="1857825"/>
            <a:ext cx="33627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lt1"/>
                </a:solidFill>
              </a:rPr>
              <a:t>Tools to use to make your content stand out</a:t>
            </a:r>
            <a:endParaRPr sz="2500">
              <a:solidFill>
                <a:schemeClr val="lt1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Char char="●"/>
            </a:pPr>
            <a:r>
              <a:rPr lang="en" sz="2500">
                <a:solidFill>
                  <a:schemeClr val="lt1"/>
                </a:solidFill>
              </a:rPr>
              <a:t>Location</a:t>
            </a:r>
            <a:endParaRPr sz="2500">
              <a:solidFill>
                <a:schemeClr val="lt1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Char char="●"/>
            </a:pPr>
            <a:r>
              <a:rPr lang="en" sz="2500">
                <a:solidFill>
                  <a:schemeClr val="lt1"/>
                </a:solidFill>
              </a:rPr>
              <a:t>Audio/Music</a:t>
            </a:r>
            <a:endParaRPr sz="2500">
              <a:solidFill>
                <a:schemeClr val="lt1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Char char="●"/>
            </a:pPr>
            <a:r>
              <a:rPr lang="en" sz="2500">
                <a:solidFill>
                  <a:schemeClr val="lt1"/>
                </a:solidFill>
              </a:rPr>
              <a:t>Collaboration requests</a:t>
            </a:r>
            <a:endParaRPr sz="2500">
              <a:solidFill>
                <a:schemeClr val="lt1"/>
              </a:solidFill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8875" y="1598925"/>
            <a:ext cx="3144075" cy="30757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4773275" y="1497500"/>
            <a:ext cx="2941200" cy="441000"/>
          </a:xfrm>
          <a:prstGeom prst="ellipse">
            <a:avLst/>
          </a:prstGeom>
          <a:noFill/>
          <a:ln cap="flat" cmpd="sng" w="762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/>
        </p:nvSpPr>
        <p:spPr>
          <a:xfrm>
            <a:off x="338600" y="233400"/>
            <a:ext cx="88683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>
                <a:solidFill>
                  <a:schemeClr val="lt1"/>
                </a:solidFill>
              </a:rPr>
              <a:t>Cadence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497975" y="1129425"/>
            <a:ext cx="3362700" cy="11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lt1"/>
                </a:solidFill>
              </a:rPr>
              <a:t>Post often</a:t>
            </a:r>
            <a:endParaRPr sz="2800">
              <a:solidFill>
                <a:schemeClr val="lt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2-7 times per week</a:t>
            </a:r>
            <a:endParaRPr sz="2100">
              <a:solidFill>
                <a:schemeClr val="lt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Feed the algorithm what it wants and stay in front of your </a:t>
            </a:r>
            <a:r>
              <a:rPr lang="en" sz="2100">
                <a:solidFill>
                  <a:schemeClr val="lt1"/>
                </a:solidFill>
              </a:rPr>
              <a:t>audience's</a:t>
            </a:r>
            <a:r>
              <a:rPr lang="en" sz="2100">
                <a:solidFill>
                  <a:schemeClr val="lt1"/>
                </a:solidFill>
              </a:rPr>
              <a:t> eyes</a:t>
            </a:r>
            <a:endParaRPr sz="2100">
              <a:solidFill>
                <a:schemeClr val="lt1"/>
              </a:solidFill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" sz="2100">
                <a:solidFill>
                  <a:schemeClr val="lt1"/>
                </a:solidFill>
              </a:rPr>
              <a:t>Create FOMO</a:t>
            </a:r>
            <a:endParaRPr sz="2100">
              <a:solidFill>
                <a:schemeClr val="lt1"/>
              </a:solidFill>
            </a:endParaRPr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6800" y="654550"/>
            <a:ext cx="3496200" cy="349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